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290505-6F03-4593-8246-A1DF01D7C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A1188CD-1610-4415-9589-99BB8BC4D8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DB05C79-AD1A-4F2F-8B74-EF230DDFF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3B9B-F7BF-46C6-8AD5-15591ED86BBC}" type="datetimeFigureOut">
              <a:rPr lang="pl-PL" smtClean="0"/>
              <a:t>17.04.2024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9845B97-48C1-4010-BB48-E283F14BF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23B579-8275-4CFF-B0E7-280FEED85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2F12-9001-4403-BE49-45BED8B9C4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6498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9F6214-DCB6-4F75-AEFA-35419F0CF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33D7D11-78D8-4377-8D34-CAC896C27D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4EE2ED1-AB68-46E1-B90C-C70914190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3B9B-F7BF-46C6-8AD5-15591ED86BBC}" type="datetimeFigureOut">
              <a:rPr lang="pl-PL" smtClean="0"/>
              <a:t>17.04.2024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35C2B3E-845A-4B69-A61A-568D2D9C3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895E94D-7B8B-4683-9CAD-292E06575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2F12-9001-4403-BE49-45BED8B9C4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686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32101E5-FCAB-4A57-9558-ADFB13996C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47C6D0F-FA33-476D-B1BD-3E8B2E0CC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359F7E1-3E66-40E0-A859-7BF99F343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3B9B-F7BF-46C6-8AD5-15591ED86BBC}" type="datetimeFigureOut">
              <a:rPr lang="pl-PL" smtClean="0"/>
              <a:t>17.04.2024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F1EFEAF-DA6C-4D90-95E9-A5785744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C495030-18E9-416A-96BC-2FFEC355B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2F12-9001-4403-BE49-45BED8B9C4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762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827578-2A70-4D83-A4A0-08EAA2D5C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4E216B-68E4-418B-ABA9-0AD013E45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D6DEDB9-5FC6-4660-B16F-4DF89D526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3B9B-F7BF-46C6-8AD5-15591ED86BBC}" type="datetimeFigureOut">
              <a:rPr lang="pl-PL" smtClean="0"/>
              <a:t>17.04.2024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D46339E-4CEF-481F-9EB1-F8F497C71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E57D53B-F9A5-4F41-AA31-751E3955C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2F12-9001-4403-BE49-45BED8B9C4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4795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69EA09-E837-452B-A71E-94D4DA661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8A1F673-BFA7-403C-B339-7F6BCC35B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D74A957-BE5A-4296-86A9-4A7529A7F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3B9B-F7BF-46C6-8AD5-15591ED86BBC}" type="datetimeFigureOut">
              <a:rPr lang="pl-PL" smtClean="0"/>
              <a:t>17.04.2024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85CB3AE-F382-4708-BDCD-3CC848396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274A70D-41D1-4346-9AE1-9E95395E3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2F12-9001-4403-BE49-45BED8B9C4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8478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54D692-934D-452C-9E62-564676200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4E2ABE-2D8F-4810-8E72-BEA56028A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2A8159E-C410-4230-B086-7D61F59C2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4DA2648-EAF9-4E60-8DBE-E393632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3B9B-F7BF-46C6-8AD5-15591ED86BBC}" type="datetimeFigureOut">
              <a:rPr lang="pl-PL" smtClean="0"/>
              <a:t>17.04.2024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9118F44-EFBF-4A9B-8D02-0346457B0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0335DB0-7A4A-43D4-910E-8A8BE09E9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2F12-9001-4403-BE49-45BED8B9C4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124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3C8935-7671-4416-B1FB-287B3F068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2331916-3A85-4EDA-9D30-CADB509CB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CD47713-5397-4421-8783-F525D9256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38B21D4-E34A-4F9F-88D0-37E6ED97D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F682EE7-319A-4D93-9AA3-EB20F5ED4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5B3C83F-16C5-4FEF-AA80-106C14344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3B9B-F7BF-46C6-8AD5-15591ED86BBC}" type="datetimeFigureOut">
              <a:rPr lang="pl-PL" smtClean="0"/>
              <a:t>17.04.2024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EAAE84B2-3D48-421A-BA72-5F2FD9CC8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BEA23AD-06B0-4487-B3F9-E53B91D66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2F12-9001-4403-BE49-45BED8B9C4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584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404464-A78D-4DE4-BBE6-0E3577C4E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54A17A0-11E7-4FBC-9C1D-C14262AA4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3B9B-F7BF-46C6-8AD5-15591ED86BBC}" type="datetimeFigureOut">
              <a:rPr lang="pl-PL" smtClean="0"/>
              <a:t>17.04.2024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4C4B7E6-1F39-4F0C-9004-791071C1B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CC22F54-9957-4BC1-B398-ACFFB35AA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2F12-9001-4403-BE49-45BED8B9C4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129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BA2B930-9B62-4B0B-BED7-F7FD8FED1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3B9B-F7BF-46C6-8AD5-15591ED86BBC}" type="datetimeFigureOut">
              <a:rPr lang="pl-PL" smtClean="0"/>
              <a:t>17.04.2024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0892A4B-E0CF-4D4A-93E1-69BAB71A8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609976D-299E-4D6A-88F2-D9F146C25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2F12-9001-4403-BE49-45BED8B9C4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6645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F0F006-B9B1-4E34-8778-C32C7E2E7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31021B-41E0-4CA6-AD51-C52E24488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F201DC5-AC1E-4E33-A9D9-A186E2788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5D86E88-2E7B-4A72-8D03-CD84C2D41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3B9B-F7BF-46C6-8AD5-15591ED86BBC}" type="datetimeFigureOut">
              <a:rPr lang="pl-PL" smtClean="0"/>
              <a:t>17.04.2024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76D1D46-0A45-430C-BCB6-C757473E8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1C541C4-EC25-4828-A061-2C41457E0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2F12-9001-4403-BE49-45BED8B9C4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4045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503BD4-1229-4FC4-B187-BFC4530C2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6D5F63E-CFB4-4E56-BAC2-4B2830785D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DF1775C-9CAA-4DE7-9453-8ACA00FCB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EB8A0FE-111D-412D-980A-0B098CC09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3B9B-F7BF-46C6-8AD5-15591ED86BBC}" type="datetimeFigureOut">
              <a:rPr lang="pl-PL" smtClean="0"/>
              <a:t>17.04.2024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BE7C288-2FE2-4EB7-BB09-8008E0A0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76C5C9B-EAFF-423D-A3CB-9CCE63E47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2F12-9001-4403-BE49-45BED8B9C4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332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3F88FF5-D1FC-4B9B-9308-8F5BE77CB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F7A75E9-E34E-4120-8340-D408AFFC4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DF08FFD-AD87-4EBA-8974-BF511A1C9A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03B9B-F7BF-46C6-8AD5-15591ED86BBC}" type="datetimeFigureOut">
              <a:rPr lang="pl-PL" smtClean="0"/>
              <a:t>17.04.2024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A2C0252-82DD-4BEC-ADF3-4B0C63F04C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B3A96A2-9E80-4584-ADBA-514DA71E87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52F12-9001-4403-BE49-45BED8B9C4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202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45028D2C-40AB-424E-87A5-059643550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133" y="315252"/>
            <a:ext cx="9747747" cy="6227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82184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Maciej Cieślik</dc:creator>
  <cp:lastModifiedBy>Maciej Cieślik</cp:lastModifiedBy>
  <cp:revision>1</cp:revision>
  <dcterms:created xsi:type="dcterms:W3CDTF">2024-04-17T19:39:32Z</dcterms:created>
  <dcterms:modified xsi:type="dcterms:W3CDTF">2024-04-17T19:39:46Z</dcterms:modified>
</cp:coreProperties>
</file>